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  <p:sldId id="295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FB8D-40A5-655A-362D-CEBD1D5B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22C1B-F153-4DC0-BA0D-0A5CF140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113" y="2983706"/>
            <a:ext cx="7658100" cy="2009775"/>
          </a:xfrm>
        </p:spPr>
      </p:pic>
    </p:spTree>
    <p:extLst>
      <p:ext uri="{BB962C8B-B14F-4D97-AF65-F5344CB8AC3E}">
        <p14:creationId xmlns:p14="http://schemas.microsoft.com/office/powerpoint/2010/main" val="37758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Backing 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 Code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r>
              <a:rPr lang="en-US" dirty="0"/>
              <a:t>Keep function apps "warm" using timers or pings.</a:t>
            </a:r>
          </a:p>
          <a:p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661</TotalTime>
  <Words>2252</Words>
  <Application>Microsoft Office PowerPoint</Application>
  <PresentationFormat>Widescreen</PresentationFormat>
  <Paragraphs>338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  <vt:lpstr>What is a Queue Trigger?</vt:lpstr>
      <vt:lpstr>Queue Trigger: Storage Explorer</vt:lpstr>
      <vt:lpstr>Queue Trigger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Cold Starts</vt:lpstr>
      <vt:lpstr>Impact</vt:lpstr>
      <vt:lpstr>Best Practices</vt:lpstr>
      <vt:lpstr>Best Practices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24</cp:revision>
  <dcterms:created xsi:type="dcterms:W3CDTF">2025-06-01T15:53:29Z</dcterms:created>
  <dcterms:modified xsi:type="dcterms:W3CDTF">2025-06-15T13:50:54Z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